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00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7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9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7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9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0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0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7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3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1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73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D61CF-0B67-484D-B3F5-408ADC44D57B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A3931-FAE5-4CC6-8246-59E4C0E11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81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1107" y="1037968"/>
            <a:ext cx="1713471" cy="79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WMI Consumer</a:t>
            </a:r>
          </a:p>
          <a:p>
            <a:pPr algn="ctr"/>
            <a:r>
              <a:rPr lang="en-US" dirty="0" smtClean="0"/>
              <a:t>(PowerShell)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76830" y="1037968"/>
            <a:ext cx="1713471" cy="79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WMI Infrastructure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5422552" y="1037968"/>
            <a:ext cx="1713471" cy="79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WMI Provider</a:t>
            </a:r>
          </a:p>
        </p:txBody>
      </p:sp>
      <p:sp>
        <p:nvSpPr>
          <p:cNvPr id="8" name="Rectangle 7"/>
          <p:cNvSpPr/>
          <p:nvPr/>
        </p:nvSpPr>
        <p:spPr>
          <a:xfrm>
            <a:off x="5612021" y="2141842"/>
            <a:ext cx="667266" cy="436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DLL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53425" y="2141841"/>
            <a:ext cx="642555" cy="436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MOF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76829" y="2141842"/>
            <a:ext cx="1713471" cy="341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Object Manager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12021" y="2889424"/>
            <a:ext cx="1383959" cy="300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WMI Class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612021" y="3486667"/>
            <a:ext cx="1383958" cy="321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14" name="Flowchart: Magnetic Disk 13"/>
          <p:cNvSpPr/>
          <p:nvPr/>
        </p:nvSpPr>
        <p:spPr>
          <a:xfrm>
            <a:off x="3620526" y="2889424"/>
            <a:ext cx="626076" cy="81142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DB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4" idx="3"/>
            <a:endCxn id="5" idx="1"/>
          </p:cNvCxnSpPr>
          <p:nvPr/>
        </p:nvCxnSpPr>
        <p:spPr>
          <a:xfrm>
            <a:off x="2444578" y="1433384"/>
            <a:ext cx="632252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790300" y="1433384"/>
            <a:ext cx="632252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1"/>
            <a:endCxn id="11" idx="2"/>
          </p:cNvCxnSpPr>
          <p:nvPr/>
        </p:nvCxnSpPr>
        <p:spPr>
          <a:xfrm flipV="1">
            <a:off x="3933564" y="2483712"/>
            <a:ext cx="1" cy="405712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0"/>
            <a:endCxn id="5" idx="2"/>
          </p:cNvCxnSpPr>
          <p:nvPr/>
        </p:nvCxnSpPr>
        <p:spPr>
          <a:xfrm flipV="1">
            <a:off x="3933565" y="1828800"/>
            <a:ext cx="1" cy="313042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945654" y="1828800"/>
            <a:ext cx="1" cy="313042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674701" y="1820561"/>
            <a:ext cx="1" cy="313042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8" idx="2"/>
          </p:cNvCxnSpPr>
          <p:nvPr/>
        </p:nvCxnSpPr>
        <p:spPr>
          <a:xfrm flipV="1">
            <a:off x="5945654" y="2578447"/>
            <a:ext cx="0" cy="31097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284451" y="3190104"/>
            <a:ext cx="0" cy="31097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75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Brenton Blawat</dc:creator>
  <cp:lastModifiedBy>Brenton Blawat</cp:lastModifiedBy>
  <cp:revision>5</cp:revision>
  <dcterms:created xsi:type="dcterms:W3CDTF">2014-10-15T13:42:57Z</dcterms:created>
  <dcterms:modified xsi:type="dcterms:W3CDTF">2014-10-15T18:08:53Z</dcterms:modified>
</cp:coreProperties>
</file>